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675688" cy="32464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16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2" autoAdjust="0"/>
    <p:restoredTop sz="94660"/>
  </p:normalViewPr>
  <p:slideViewPr>
    <p:cSldViewPr snapToGrid="0">
      <p:cViewPr varScale="1">
        <p:scale>
          <a:sx n="88" d="100"/>
          <a:sy n="88" d="100"/>
        </p:scale>
        <p:origin x="84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4461" y="531304"/>
            <a:ext cx="6506766" cy="1130241"/>
          </a:xfrm>
        </p:spPr>
        <p:txBody>
          <a:bodyPr anchor="b"/>
          <a:lstStyle>
            <a:lvl1pPr algn="ctr">
              <a:defRPr sz="284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4461" y="1705132"/>
            <a:ext cx="6506766" cy="783804"/>
          </a:xfrm>
        </p:spPr>
        <p:txBody>
          <a:bodyPr/>
          <a:lstStyle>
            <a:lvl1pPr marL="0" indent="0" algn="ctr">
              <a:buNone/>
              <a:defRPr sz="1136"/>
            </a:lvl1pPr>
            <a:lvl2pPr marL="216438" indent="0" algn="ctr">
              <a:buNone/>
              <a:defRPr sz="947"/>
            </a:lvl2pPr>
            <a:lvl3pPr marL="432877" indent="0" algn="ctr">
              <a:buNone/>
              <a:defRPr sz="852"/>
            </a:lvl3pPr>
            <a:lvl4pPr marL="649315" indent="0" algn="ctr">
              <a:buNone/>
              <a:defRPr sz="757"/>
            </a:lvl4pPr>
            <a:lvl5pPr marL="865754" indent="0" algn="ctr">
              <a:buNone/>
              <a:defRPr sz="757"/>
            </a:lvl5pPr>
            <a:lvl6pPr marL="1082192" indent="0" algn="ctr">
              <a:buNone/>
              <a:defRPr sz="757"/>
            </a:lvl6pPr>
            <a:lvl7pPr marL="1298631" indent="0" algn="ctr">
              <a:buNone/>
              <a:defRPr sz="757"/>
            </a:lvl7pPr>
            <a:lvl8pPr marL="1515069" indent="0" algn="ctr">
              <a:buNone/>
              <a:defRPr sz="757"/>
            </a:lvl8pPr>
            <a:lvl9pPr marL="1731508" indent="0" algn="ctr">
              <a:buNone/>
              <a:defRPr sz="757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79BEF-13B1-4AEE-A55E-E626DC1C5805}" type="datetimeFigureOut">
              <a:rPr lang="sv-SE" smtClean="0"/>
              <a:t>2025-12-26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795A3-3BC0-4E3E-B5EB-0D844BF84E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95881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79BEF-13B1-4AEE-A55E-E626DC1C5805}" type="datetimeFigureOut">
              <a:rPr lang="sv-SE" smtClean="0"/>
              <a:t>2025-12-26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795A3-3BC0-4E3E-B5EB-0D844BF84E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43473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08539" y="172843"/>
            <a:ext cx="1870695" cy="2751206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6453" y="172843"/>
            <a:ext cx="5503640" cy="2751206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79BEF-13B1-4AEE-A55E-E626DC1C5805}" type="datetimeFigureOut">
              <a:rPr lang="sv-SE" smtClean="0"/>
              <a:t>2025-12-26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795A3-3BC0-4E3E-B5EB-0D844BF84E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4819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79BEF-13B1-4AEE-A55E-E626DC1C5805}" type="datetimeFigureOut">
              <a:rPr lang="sv-SE" smtClean="0"/>
              <a:t>2025-12-26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795A3-3BC0-4E3E-B5EB-0D844BF84E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5840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1935" y="809355"/>
            <a:ext cx="7482781" cy="1350428"/>
          </a:xfrm>
        </p:spPr>
        <p:txBody>
          <a:bodyPr anchor="b"/>
          <a:lstStyle>
            <a:lvl1pPr>
              <a:defRPr sz="284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1935" y="2172559"/>
            <a:ext cx="7482781" cy="710158"/>
          </a:xfrm>
        </p:spPr>
        <p:txBody>
          <a:bodyPr/>
          <a:lstStyle>
            <a:lvl1pPr marL="0" indent="0">
              <a:buNone/>
              <a:defRPr sz="1136">
                <a:solidFill>
                  <a:schemeClr val="tx1">
                    <a:tint val="82000"/>
                  </a:schemeClr>
                </a:solidFill>
              </a:defRPr>
            </a:lvl1pPr>
            <a:lvl2pPr marL="216438" indent="0">
              <a:buNone/>
              <a:defRPr sz="947">
                <a:solidFill>
                  <a:schemeClr val="tx1">
                    <a:tint val="82000"/>
                  </a:schemeClr>
                </a:solidFill>
              </a:defRPr>
            </a:lvl2pPr>
            <a:lvl3pPr marL="432877" indent="0">
              <a:buNone/>
              <a:defRPr sz="852">
                <a:solidFill>
                  <a:schemeClr val="tx1">
                    <a:tint val="82000"/>
                  </a:schemeClr>
                </a:solidFill>
              </a:defRPr>
            </a:lvl3pPr>
            <a:lvl4pPr marL="649315" indent="0">
              <a:buNone/>
              <a:defRPr sz="757">
                <a:solidFill>
                  <a:schemeClr val="tx1">
                    <a:tint val="82000"/>
                  </a:schemeClr>
                </a:solidFill>
              </a:defRPr>
            </a:lvl4pPr>
            <a:lvl5pPr marL="865754" indent="0">
              <a:buNone/>
              <a:defRPr sz="757">
                <a:solidFill>
                  <a:schemeClr val="tx1">
                    <a:tint val="82000"/>
                  </a:schemeClr>
                </a:solidFill>
              </a:defRPr>
            </a:lvl5pPr>
            <a:lvl6pPr marL="1082192" indent="0">
              <a:buNone/>
              <a:defRPr sz="757">
                <a:solidFill>
                  <a:schemeClr val="tx1">
                    <a:tint val="82000"/>
                  </a:schemeClr>
                </a:solidFill>
              </a:defRPr>
            </a:lvl6pPr>
            <a:lvl7pPr marL="1298631" indent="0">
              <a:buNone/>
              <a:defRPr sz="757">
                <a:solidFill>
                  <a:schemeClr val="tx1">
                    <a:tint val="82000"/>
                  </a:schemeClr>
                </a:solidFill>
              </a:defRPr>
            </a:lvl7pPr>
            <a:lvl8pPr marL="1515069" indent="0">
              <a:buNone/>
              <a:defRPr sz="757">
                <a:solidFill>
                  <a:schemeClr val="tx1">
                    <a:tint val="82000"/>
                  </a:schemeClr>
                </a:solidFill>
              </a:defRPr>
            </a:lvl8pPr>
            <a:lvl9pPr marL="1731508" indent="0">
              <a:buNone/>
              <a:defRPr sz="75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79BEF-13B1-4AEE-A55E-E626DC1C5805}" type="datetimeFigureOut">
              <a:rPr lang="sv-SE" smtClean="0"/>
              <a:t>2025-12-26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795A3-3BC0-4E3E-B5EB-0D844BF84E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6943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6454" y="864214"/>
            <a:ext cx="3687167" cy="205983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2067" y="864214"/>
            <a:ext cx="3687167" cy="205983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79BEF-13B1-4AEE-A55E-E626DC1C5805}" type="datetimeFigureOut">
              <a:rPr lang="sv-SE" smtClean="0"/>
              <a:t>2025-12-26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795A3-3BC0-4E3E-B5EB-0D844BF84E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270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584" y="172843"/>
            <a:ext cx="7482781" cy="627495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7584" y="795829"/>
            <a:ext cx="3670222" cy="390023"/>
          </a:xfrm>
        </p:spPr>
        <p:txBody>
          <a:bodyPr anchor="b"/>
          <a:lstStyle>
            <a:lvl1pPr marL="0" indent="0">
              <a:buNone/>
              <a:defRPr sz="1136" b="1"/>
            </a:lvl1pPr>
            <a:lvl2pPr marL="216438" indent="0">
              <a:buNone/>
              <a:defRPr sz="947" b="1"/>
            </a:lvl2pPr>
            <a:lvl3pPr marL="432877" indent="0">
              <a:buNone/>
              <a:defRPr sz="852" b="1"/>
            </a:lvl3pPr>
            <a:lvl4pPr marL="649315" indent="0">
              <a:buNone/>
              <a:defRPr sz="757" b="1"/>
            </a:lvl4pPr>
            <a:lvl5pPr marL="865754" indent="0">
              <a:buNone/>
              <a:defRPr sz="757" b="1"/>
            </a:lvl5pPr>
            <a:lvl6pPr marL="1082192" indent="0">
              <a:buNone/>
              <a:defRPr sz="757" b="1"/>
            </a:lvl6pPr>
            <a:lvl7pPr marL="1298631" indent="0">
              <a:buNone/>
              <a:defRPr sz="757" b="1"/>
            </a:lvl7pPr>
            <a:lvl8pPr marL="1515069" indent="0">
              <a:buNone/>
              <a:defRPr sz="757" b="1"/>
            </a:lvl8pPr>
            <a:lvl9pPr marL="1731508" indent="0">
              <a:buNone/>
              <a:defRPr sz="757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7584" y="1185852"/>
            <a:ext cx="3670222" cy="174420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2067" y="795829"/>
            <a:ext cx="3688297" cy="390023"/>
          </a:xfrm>
        </p:spPr>
        <p:txBody>
          <a:bodyPr anchor="b"/>
          <a:lstStyle>
            <a:lvl1pPr marL="0" indent="0">
              <a:buNone/>
              <a:defRPr sz="1136" b="1"/>
            </a:lvl1pPr>
            <a:lvl2pPr marL="216438" indent="0">
              <a:buNone/>
              <a:defRPr sz="947" b="1"/>
            </a:lvl2pPr>
            <a:lvl3pPr marL="432877" indent="0">
              <a:buNone/>
              <a:defRPr sz="852" b="1"/>
            </a:lvl3pPr>
            <a:lvl4pPr marL="649315" indent="0">
              <a:buNone/>
              <a:defRPr sz="757" b="1"/>
            </a:lvl4pPr>
            <a:lvl5pPr marL="865754" indent="0">
              <a:buNone/>
              <a:defRPr sz="757" b="1"/>
            </a:lvl5pPr>
            <a:lvl6pPr marL="1082192" indent="0">
              <a:buNone/>
              <a:defRPr sz="757" b="1"/>
            </a:lvl6pPr>
            <a:lvl7pPr marL="1298631" indent="0">
              <a:buNone/>
              <a:defRPr sz="757" b="1"/>
            </a:lvl7pPr>
            <a:lvl8pPr marL="1515069" indent="0">
              <a:buNone/>
              <a:defRPr sz="757" b="1"/>
            </a:lvl8pPr>
            <a:lvl9pPr marL="1731508" indent="0">
              <a:buNone/>
              <a:defRPr sz="757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2067" y="1185852"/>
            <a:ext cx="3688297" cy="174420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79BEF-13B1-4AEE-A55E-E626DC1C5805}" type="datetimeFigureOut">
              <a:rPr lang="sv-SE" smtClean="0"/>
              <a:t>2025-12-26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795A3-3BC0-4E3E-B5EB-0D844BF84E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12407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79BEF-13B1-4AEE-A55E-E626DC1C5805}" type="datetimeFigureOut">
              <a:rPr lang="sv-SE" smtClean="0"/>
              <a:t>2025-12-26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795A3-3BC0-4E3E-B5EB-0D844BF84E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2080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79BEF-13B1-4AEE-A55E-E626DC1C5805}" type="datetimeFigureOut">
              <a:rPr lang="sv-SE" smtClean="0"/>
              <a:t>2025-12-26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795A3-3BC0-4E3E-B5EB-0D844BF84E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71101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584" y="216429"/>
            <a:ext cx="2798135" cy="757502"/>
          </a:xfrm>
        </p:spPr>
        <p:txBody>
          <a:bodyPr anchor="b"/>
          <a:lstStyle>
            <a:lvl1pPr>
              <a:defRPr sz="1515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88297" y="467427"/>
            <a:ext cx="4392067" cy="2307075"/>
          </a:xfrm>
        </p:spPr>
        <p:txBody>
          <a:bodyPr/>
          <a:lstStyle>
            <a:lvl1pPr>
              <a:defRPr sz="1515"/>
            </a:lvl1pPr>
            <a:lvl2pPr>
              <a:defRPr sz="1326"/>
            </a:lvl2pPr>
            <a:lvl3pPr>
              <a:defRPr sz="1136"/>
            </a:lvl3pPr>
            <a:lvl4pPr>
              <a:defRPr sz="947"/>
            </a:lvl4pPr>
            <a:lvl5pPr>
              <a:defRPr sz="947"/>
            </a:lvl5pPr>
            <a:lvl6pPr>
              <a:defRPr sz="947"/>
            </a:lvl6pPr>
            <a:lvl7pPr>
              <a:defRPr sz="947"/>
            </a:lvl7pPr>
            <a:lvl8pPr>
              <a:defRPr sz="947"/>
            </a:lvl8pPr>
            <a:lvl9pPr>
              <a:defRPr sz="947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584" y="973932"/>
            <a:ext cx="2798135" cy="1804328"/>
          </a:xfrm>
        </p:spPr>
        <p:txBody>
          <a:bodyPr/>
          <a:lstStyle>
            <a:lvl1pPr marL="0" indent="0">
              <a:buNone/>
              <a:defRPr sz="757"/>
            </a:lvl1pPr>
            <a:lvl2pPr marL="216438" indent="0">
              <a:buNone/>
              <a:defRPr sz="663"/>
            </a:lvl2pPr>
            <a:lvl3pPr marL="432877" indent="0">
              <a:buNone/>
              <a:defRPr sz="568"/>
            </a:lvl3pPr>
            <a:lvl4pPr marL="649315" indent="0">
              <a:buNone/>
              <a:defRPr sz="473"/>
            </a:lvl4pPr>
            <a:lvl5pPr marL="865754" indent="0">
              <a:buNone/>
              <a:defRPr sz="473"/>
            </a:lvl5pPr>
            <a:lvl6pPr marL="1082192" indent="0">
              <a:buNone/>
              <a:defRPr sz="473"/>
            </a:lvl6pPr>
            <a:lvl7pPr marL="1298631" indent="0">
              <a:buNone/>
              <a:defRPr sz="473"/>
            </a:lvl7pPr>
            <a:lvl8pPr marL="1515069" indent="0">
              <a:buNone/>
              <a:defRPr sz="473"/>
            </a:lvl8pPr>
            <a:lvl9pPr marL="1731508" indent="0">
              <a:buNone/>
              <a:defRPr sz="473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79BEF-13B1-4AEE-A55E-E626DC1C5805}" type="datetimeFigureOut">
              <a:rPr lang="sv-SE" smtClean="0"/>
              <a:t>2025-12-26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795A3-3BC0-4E3E-B5EB-0D844BF84E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8201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584" y="216429"/>
            <a:ext cx="2798135" cy="757502"/>
          </a:xfrm>
        </p:spPr>
        <p:txBody>
          <a:bodyPr anchor="b"/>
          <a:lstStyle>
            <a:lvl1pPr>
              <a:defRPr sz="1515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688297" y="467427"/>
            <a:ext cx="4392067" cy="2307075"/>
          </a:xfrm>
        </p:spPr>
        <p:txBody>
          <a:bodyPr anchor="t"/>
          <a:lstStyle>
            <a:lvl1pPr marL="0" indent="0">
              <a:buNone/>
              <a:defRPr sz="1515"/>
            </a:lvl1pPr>
            <a:lvl2pPr marL="216438" indent="0">
              <a:buNone/>
              <a:defRPr sz="1326"/>
            </a:lvl2pPr>
            <a:lvl3pPr marL="432877" indent="0">
              <a:buNone/>
              <a:defRPr sz="1136"/>
            </a:lvl3pPr>
            <a:lvl4pPr marL="649315" indent="0">
              <a:buNone/>
              <a:defRPr sz="947"/>
            </a:lvl4pPr>
            <a:lvl5pPr marL="865754" indent="0">
              <a:buNone/>
              <a:defRPr sz="947"/>
            </a:lvl5pPr>
            <a:lvl6pPr marL="1082192" indent="0">
              <a:buNone/>
              <a:defRPr sz="947"/>
            </a:lvl6pPr>
            <a:lvl7pPr marL="1298631" indent="0">
              <a:buNone/>
              <a:defRPr sz="947"/>
            </a:lvl7pPr>
            <a:lvl8pPr marL="1515069" indent="0">
              <a:buNone/>
              <a:defRPr sz="947"/>
            </a:lvl8pPr>
            <a:lvl9pPr marL="1731508" indent="0">
              <a:buNone/>
              <a:defRPr sz="947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584" y="973932"/>
            <a:ext cx="2798135" cy="1804328"/>
          </a:xfrm>
        </p:spPr>
        <p:txBody>
          <a:bodyPr/>
          <a:lstStyle>
            <a:lvl1pPr marL="0" indent="0">
              <a:buNone/>
              <a:defRPr sz="757"/>
            </a:lvl1pPr>
            <a:lvl2pPr marL="216438" indent="0">
              <a:buNone/>
              <a:defRPr sz="663"/>
            </a:lvl2pPr>
            <a:lvl3pPr marL="432877" indent="0">
              <a:buNone/>
              <a:defRPr sz="568"/>
            </a:lvl3pPr>
            <a:lvl4pPr marL="649315" indent="0">
              <a:buNone/>
              <a:defRPr sz="473"/>
            </a:lvl4pPr>
            <a:lvl5pPr marL="865754" indent="0">
              <a:buNone/>
              <a:defRPr sz="473"/>
            </a:lvl5pPr>
            <a:lvl6pPr marL="1082192" indent="0">
              <a:buNone/>
              <a:defRPr sz="473"/>
            </a:lvl6pPr>
            <a:lvl7pPr marL="1298631" indent="0">
              <a:buNone/>
              <a:defRPr sz="473"/>
            </a:lvl7pPr>
            <a:lvl8pPr marL="1515069" indent="0">
              <a:buNone/>
              <a:defRPr sz="473"/>
            </a:lvl8pPr>
            <a:lvl9pPr marL="1731508" indent="0">
              <a:buNone/>
              <a:defRPr sz="473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79BEF-13B1-4AEE-A55E-E626DC1C5805}" type="datetimeFigureOut">
              <a:rPr lang="sv-SE" smtClean="0"/>
              <a:t>2025-12-26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795A3-3BC0-4E3E-B5EB-0D844BF84E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7273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6454" y="172843"/>
            <a:ext cx="7482781" cy="627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6454" y="864214"/>
            <a:ext cx="7482781" cy="20598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6453" y="3008967"/>
            <a:ext cx="1952030" cy="1728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6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E79BEF-13B1-4AEE-A55E-E626DC1C5805}" type="datetimeFigureOut">
              <a:rPr lang="sv-SE" smtClean="0"/>
              <a:t>2025-12-26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73822" y="3008967"/>
            <a:ext cx="2928045" cy="1728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6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27205" y="3008967"/>
            <a:ext cx="1952030" cy="1728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6795A3-3BC0-4E3E-B5EB-0D844BF84E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3101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2877" rtl="0" eaLnBrk="1" latinLnBrk="0" hangingPunct="1">
        <a:lnSpc>
          <a:spcPct val="90000"/>
        </a:lnSpc>
        <a:spcBef>
          <a:spcPct val="0"/>
        </a:spcBef>
        <a:buNone/>
        <a:defRPr sz="208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8219" indent="-108219" algn="l" defTabSz="432877" rtl="0" eaLnBrk="1" latinLnBrk="0" hangingPunct="1">
        <a:lnSpc>
          <a:spcPct val="90000"/>
        </a:lnSpc>
        <a:spcBef>
          <a:spcPts val="473"/>
        </a:spcBef>
        <a:buFont typeface="Arial" panose="020B0604020202020204" pitchFamily="34" charset="0"/>
        <a:buChar char="•"/>
        <a:defRPr sz="1326" kern="1200">
          <a:solidFill>
            <a:schemeClr val="tx1"/>
          </a:solidFill>
          <a:latin typeface="+mn-lt"/>
          <a:ea typeface="+mn-ea"/>
          <a:cs typeface="+mn-cs"/>
        </a:defRPr>
      </a:lvl1pPr>
      <a:lvl2pPr marL="324658" indent="-108219" algn="l" defTabSz="432877" rtl="0" eaLnBrk="1" latinLnBrk="0" hangingPunct="1">
        <a:lnSpc>
          <a:spcPct val="90000"/>
        </a:lnSpc>
        <a:spcBef>
          <a:spcPts val="237"/>
        </a:spcBef>
        <a:buFont typeface="Arial" panose="020B0604020202020204" pitchFamily="34" charset="0"/>
        <a:buChar char="•"/>
        <a:defRPr sz="1136" kern="1200">
          <a:solidFill>
            <a:schemeClr val="tx1"/>
          </a:solidFill>
          <a:latin typeface="+mn-lt"/>
          <a:ea typeface="+mn-ea"/>
          <a:cs typeface="+mn-cs"/>
        </a:defRPr>
      </a:lvl2pPr>
      <a:lvl3pPr marL="541096" indent="-108219" algn="l" defTabSz="432877" rtl="0" eaLnBrk="1" latinLnBrk="0" hangingPunct="1">
        <a:lnSpc>
          <a:spcPct val="90000"/>
        </a:lnSpc>
        <a:spcBef>
          <a:spcPts val="237"/>
        </a:spcBef>
        <a:buFont typeface="Arial" panose="020B0604020202020204" pitchFamily="34" charset="0"/>
        <a:buChar char="•"/>
        <a:defRPr sz="947" kern="1200">
          <a:solidFill>
            <a:schemeClr val="tx1"/>
          </a:solidFill>
          <a:latin typeface="+mn-lt"/>
          <a:ea typeface="+mn-ea"/>
          <a:cs typeface="+mn-cs"/>
        </a:defRPr>
      </a:lvl3pPr>
      <a:lvl4pPr marL="757535" indent="-108219" algn="l" defTabSz="432877" rtl="0" eaLnBrk="1" latinLnBrk="0" hangingPunct="1">
        <a:lnSpc>
          <a:spcPct val="90000"/>
        </a:lnSpc>
        <a:spcBef>
          <a:spcPts val="237"/>
        </a:spcBef>
        <a:buFont typeface="Arial" panose="020B0604020202020204" pitchFamily="34" charset="0"/>
        <a:buChar char="•"/>
        <a:defRPr sz="852" kern="1200">
          <a:solidFill>
            <a:schemeClr val="tx1"/>
          </a:solidFill>
          <a:latin typeface="+mn-lt"/>
          <a:ea typeface="+mn-ea"/>
          <a:cs typeface="+mn-cs"/>
        </a:defRPr>
      </a:lvl4pPr>
      <a:lvl5pPr marL="973973" indent="-108219" algn="l" defTabSz="432877" rtl="0" eaLnBrk="1" latinLnBrk="0" hangingPunct="1">
        <a:lnSpc>
          <a:spcPct val="90000"/>
        </a:lnSpc>
        <a:spcBef>
          <a:spcPts val="237"/>
        </a:spcBef>
        <a:buFont typeface="Arial" panose="020B0604020202020204" pitchFamily="34" charset="0"/>
        <a:buChar char="•"/>
        <a:defRPr sz="852" kern="1200">
          <a:solidFill>
            <a:schemeClr val="tx1"/>
          </a:solidFill>
          <a:latin typeface="+mn-lt"/>
          <a:ea typeface="+mn-ea"/>
          <a:cs typeface="+mn-cs"/>
        </a:defRPr>
      </a:lvl5pPr>
      <a:lvl6pPr marL="1190412" indent="-108219" algn="l" defTabSz="432877" rtl="0" eaLnBrk="1" latinLnBrk="0" hangingPunct="1">
        <a:lnSpc>
          <a:spcPct val="90000"/>
        </a:lnSpc>
        <a:spcBef>
          <a:spcPts val="237"/>
        </a:spcBef>
        <a:buFont typeface="Arial" panose="020B0604020202020204" pitchFamily="34" charset="0"/>
        <a:buChar char="•"/>
        <a:defRPr sz="852" kern="1200">
          <a:solidFill>
            <a:schemeClr val="tx1"/>
          </a:solidFill>
          <a:latin typeface="+mn-lt"/>
          <a:ea typeface="+mn-ea"/>
          <a:cs typeface="+mn-cs"/>
        </a:defRPr>
      </a:lvl6pPr>
      <a:lvl7pPr marL="1406850" indent="-108219" algn="l" defTabSz="432877" rtl="0" eaLnBrk="1" latinLnBrk="0" hangingPunct="1">
        <a:lnSpc>
          <a:spcPct val="90000"/>
        </a:lnSpc>
        <a:spcBef>
          <a:spcPts val="237"/>
        </a:spcBef>
        <a:buFont typeface="Arial" panose="020B0604020202020204" pitchFamily="34" charset="0"/>
        <a:buChar char="•"/>
        <a:defRPr sz="852" kern="1200">
          <a:solidFill>
            <a:schemeClr val="tx1"/>
          </a:solidFill>
          <a:latin typeface="+mn-lt"/>
          <a:ea typeface="+mn-ea"/>
          <a:cs typeface="+mn-cs"/>
        </a:defRPr>
      </a:lvl7pPr>
      <a:lvl8pPr marL="1623289" indent="-108219" algn="l" defTabSz="432877" rtl="0" eaLnBrk="1" latinLnBrk="0" hangingPunct="1">
        <a:lnSpc>
          <a:spcPct val="90000"/>
        </a:lnSpc>
        <a:spcBef>
          <a:spcPts val="237"/>
        </a:spcBef>
        <a:buFont typeface="Arial" panose="020B0604020202020204" pitchFamily="34" charset="0"/>
        <a:buChar char="•"/>
        <a:defRPr sz="852" kern="1200">
          <a:solidFill>
            <a:schemeClr val="tx1"/>
          </a:solidFill>
          <a:latin typeface="+mn-lt"/>
          <a:ea typeface="+mn-ea"/>
          <a:cs typeface="+mn-cs"/>
        </a:defRPr>
      </a:lvl8pPr>
      <a:lvl9pPr marL="1839727" indent="-108219" algn="l" defTabSz="432877" rtl="0" eaLnBrk="1" latinLnBrk="0" hangingPunct="1">
        <a:lnSpc>
          <a:spcPct val="90000"/>
        </a:lnSpc>
        <a:spcBef>
          <a:spcPts val="237"/>
        </a:spcBef>
        <a:buFont typeface="Arial" panose="020B0604020202020204" pitchFamily="34" charset="0"/>
        <a:buChar char="•"/>
        <a:defRPr sz="85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2877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1pPr>
      <a:lvl2pPr marL="216438" algn="l" defTabSz="432877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2pPr>
      <a:lvl3pPr marL="432877" algn="l" defTabSz="432877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3pPr>
      <a:lvl4pPr marL="649315" algn="l" defTabSz="432877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4pPr>
      <a:lvl5pPr marL="865754" algn="l" defTabSz="432877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5pPr>
      <a:lvl6pPr marL="1082192" algn="l" defTabSz="432877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6pPr>
      <a:lvl7pPr marL="1298631" algn="l" defTabSz="432877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7pPr>
      <a:lvl8pPr marL="1515069" algn="l" defTabSz="432877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8pPr>
      <a:lvl9pPr marL="1731508" algn="l" defTabSz="432877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text, logotyp, Teckensnitt, skärmbild&#10;&#10;AI-genererat innehåll kan vara felaktigt.">
            <a:extLst>
              <a:ext uri="{FF2B5EF4-FFF2-40B4-BE49-F238E27FC236}">
                <a16:creationId xmlns:a16="http://schemas.microsoft.com/office/drawing/2014/main" id="{129B3D94-1290-1C2E-3FE0-C0A9A2F32E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23"/>
            <a:ext cx="8674825" cy="3246761"/>
          </a:xfrm>
          <a:prstGeom prst="rect">
            <a:avLst/>
          </a:prstGeom>
        </p:spPr>
      </p:pic>
      <p:sp>
        <p:nvSpPr>
          <p:cNvPr id="6" name="Rektangel 5">
            <a:extLst>
              <a:ext uri="{FF2B5EF4-FFF2-40B4-BE49-F238E27FC236}">
                <a16:creationId xmlns:a16="http://schemas.microsoft.com/office/drawing/2014/main" id="{0C596751-3FE6-68A6-288F-75459F3FB730}"/>
              </a:ext>
            </a:extLst>
          </p:cNvPr>
          <p:cNvSpPr/>
          <p:nvPr/>
        </p:nvSpPr>
        <p:spPr>
          <a:xfrm>
            <a:off x="2895600" y="576943"/>
            <a:ext cx="1632857" cy="1046276"/>
          </a:xfrm>
          <a:prstGeom prst="rect">
            <a:avLst/>
          </a:prstGeom>
          <a:solidFill>
            <a:srgbClr val="16161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9DE1ECE1-4B99-A61D-42E5-41739C9AEF83}"/>
              </a:ext>
            </a:extLst>
          </p:cNvPr>
          <p:cNvSpPr/>
          <p:nvPr/>
        </p:nvSpPr>
        <p:spPr>
          <a:xfrm>
            <a:off x="3728357" y="1055914"/>
            <a:ext cx="1377043" cy="567305"/>
          </a:xfrm>
          <a:prstGeom prst="rect">
            <a:avLst/>
          </a:prstGeom>
          <a:solidFill>
            <a:srgbClr val="16161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A01CE6DB-DCC8-8168-625A-08ADE5C4AB2E}"/>
              </a:ext>
            </a:extLst>
          </p:cNvPr>
          <p:cNvSpPr txBox="1"/>
          <p:nvPr/>
        </p:nvSpPr>
        <p:spPr>
          <a:xfrm>
            <a:off x="2819400" y="947057"/>
            <a:ext cx="5334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5600" dirty="0">
                <a:solidFill>
                  <a:srgbClr val="C5B358"/>
                </a:solidFill>
                <a:latin typeface="Aptos Slab Black" panose="020B0004020202020204" pitchFamily="34" charset="0"/>
              </a:rPr>
              <a:t>Starta ditt</a:t>
            </a:r>
            <a:br>
              <a:rPr lang="sv-SE" sz="2400" dirty="0">
                <a:solidFill>
                  <a:srgbClr val="C5B358"/>
                </a:solidFill>
                <a:latin typeface="Aptos Slab Black" panose="020B0004020202020204" pitchFamily="34" charset="0"/>
              </a:rPr>
            </a:br>
            <a:r>
              <a:rPr lang="sv-SE" sz="5600" dirty="0">
                <a:solidFill>
                  <a:srgbClr val="C5B358"/>
                </a:solidFill>
                <a:latin typeface="Aptos Slab Black" panose="020B0004020202020204" pitchFamily="34" charset="0"/>
              </a:rPr>
              <a:t>nyårslöfte här!</a:t>
            </a:r>
          </a:p>
        </p:txBody>
      </p:sp>
    </p:spTree>
    <p:extLst>
      <p:ext uri="{BB962C8B-B14F-4D97-AF65-F5344CB8AC3E}">
        <p14:creationId xmlns:p14="http://schemas.microsoft.com/office/powerpoint/2010/main" val="3664220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6</Words>
  <Application>Microsoft Office PowerPoint</Application>
  <PresentationFormat>Anpassad</PresentationFormat>
  <Paragraphs>1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Aptos Slab Black</vt:lpstr>
      <vt:lpstr>Arial</vt:lpstr>
      <vt:lpstr>Office-tema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Jonny Mohlen</dc:creator>
  <cp:lastModifiedBy>Jonny Mohlen</cp:lastModifiedBy>
  <cp:revision>1</cp:revision>
  <dcterms:created xsi:type="dcterms:W3CDTF">2025-12-26T07:53:15Z</dcterms:created>
  <dcterms:modified xsi:type="dcterms:W3CDTF">2025-12-26T07:58:04Z</dcterms:modified>
</cp:coreProperties>
</file>